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7" r:id="rId5"/>
    <p:sldId id="284" r:id="rId6"/>
    <p:sldId id="285" r:id="rId7"/>
    <p:sldId id="286" r:id="rId8"/>
    <p:sldId id="287" r:id="rId9"/>
    <p:sldId id="288" r:id="rId10"/>
    <p:sldId id="270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DEADE-27DD-48B8-B6C9-F9B834E79345}" v="8" dt="2022-12-12T17:46:36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2A9DB578-ACE6-4498-AAD1-4A28B2EE292D}"/>
    <pc:docChg chg="custSel modSld replTag delTag">
      <pc:chgData name="Mel Houseman" userId="7d6e233f-1289-4a6a-9205-ee3f8642932a" providerId="ADAL" clId="{2A9DB578-ACE6-4498-AAD1-4A28B2EE292D}" dt="2022-12-13T16:50:36.382" v="4" actId="108"/>
      <pc:docMkLst>
        <pc:docMk/>
      </pc:docMkLst>
      <pc:sldChg chg="modSp mod replTag delTag">
        <pc:chgData name="Mel Houseman" userId="7d6e233f-1289-4a6a-9205-ee3f8642932a" providerId="ADAL" clId="{2A9DB578-ACE6-4498-AAD1-4A28B2EE292D}" dt="2022-12-13T16:50:36.382" v="4" actId="108"/>
        <pc:sldMkLst>
          <pc:docMk/>
          <pc:sldMk cId="1951291937" sldId="277"/>
        </pc:sldMkLst>
        <pc:spChg chg="mod">
          <ac:chgData name="Mel Houseman" userId="7d6e233f-1289-4a6a-9205-ee3f8642932a" providerId="ADAL" clId="{2A9DB578-ACE6-4498-AAD1-4A28B2EE292D}" dt="2022-12-13T16:50:36.382" v="4" actId="108"/>
          <ac:spMkLst>
            <pc:docMk/>
            <pc:sldMk cId="1951291937" sldId="277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450DEADE-27DD-48B8-B6C9-F9B834E79345}"/>
    <pc:docChg chg="custSel addSld delSld modSld replTag delTag">
      <pc:chgData name="Mel Houseman" userId="7d6e233f-1289-4a6a-9205-ee3f8642932a" providerId="ADAL" clId="{450DEADE-27DD-48B8-B6C9-F9B834E79345}" dt="2022-12-12T17:47:04.303" v="97"/>
      <pc:docMkLst>
        <pc:docMk/>
      </pc:docMkLst>
      <pc:sldChg chg="del replTag delTag">
        <pc:chgData name="Mel Houseman" userId="7d6e233f-1289-4a6a-9205-ee3f8642932a" providerId="ADAL" clId="{450DEADE-27DD-48B8-B6C9-F9B834E79345}" dt="2022-12-12T17:46:28.085" v="51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450DEADE-27DD-48B8-B6C9-F9B834E79345}" dt="2022-12-12T17:46:28.085" v="51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450DEADE-27DD-48B8-B6C9-F9B834E79345}" dt="2022-12-12T17:46:28.085" v="51" actId="47"/>
        <pc:sldMkLst>
          <pc:docMk/>
          <pc:sldMk cId="2981958359" sldId="266"/>
        </pc:sldMkLst>
      </pc:sldChg>
      <pc:sldChg chg="delSp modSp mod replTag delTag">
        <pc:chgData name="Mel Houseman" userId="7d6e233f-1289-4a6a-9205-ee3f8642932a" providerId="ADAL" clId="{450DEADE-27DD-48B8-B6C9-F9B834E79345}" dt="2022-12-12T17:47:04.303" v="97"/>
        <pc:sldMkLst>
          <pc:docMk/>
          <pc:sldMk cId="3421327502" sldId="270"/>
        </pc:sldMkLst>
        <pc:spChg chg="mod">
          <ac:chgData name="Mel Houseman" userId="7d6e233f-1289-4a6a-9205-ee3f8642932a" providerId="ADAL" clId="{450DEADE-27DD-48B8-B6C9-F9B834E79345}" dt="2022-12-12T17:46:36.060" v="71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450DEADE-27DD-48B8-B6C9-F9B834E79345}" dt="2022-12-12T17:46:57.942" v="86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450DEADE-27DD-48B8-B6C9-F9B834E79345}" dt="2022-12-12T17:46:38.181" v="72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450DEADE-27DD-48B8-B6C9-F9B834E79345}" dt="2022-12-12T17:46:00.861" v="17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450DEADE-27DD-48B8-B6C9-F9B834E79345}" dt="2022-12-12T17:47:00.468" v="91"/>
        <pc:sldMkLst>
          <pc:docMk/>
          <pc:sldMk cId="3584334751" sldId="274"/>
        </pc:sldMkLst>
      </pc:sldChg>
      <pc:sldChg chg="del replTag delTag">
        <pc:chgData name="Mel Houseman" userId="7d6e233f-1289-4a6a-9205-ee3f8642932a" providerId="ADAL" clId="{450DEADE-27DD-48B8-B6C9-F9B834E79345}" dt="2022-12-12T17:46:28.085" v="51" actId="47"/>
        <pc:sldMkLst>
          <pc:docMk/>
          <pc:sldMk cId="2179423265" sldId="275"/>
        </pc:sldMkLst>
      </pc:sldChg>
      <pc:sldChg chg="del replTag delTag">
        <pc:chgData name="Mel Houseman" userId="7d6e233f-1289-4a6a-9205-ee3f8642932a" providerId="ADAL" clId="{450DEADE-27DD-48B8-B6C9-F9B834E79345}" dt="2022-12-12T17:47:00.468" v="89" actId="47"/>
        <pc:sldMkLst>
          <pc:docMk/>
          <pc:sldMk cId="1588670224" sldId="276"/>
        </pc:sldMkLst>
      </pc:sldChg>
      <pc:sldChg chg="add replTag delTag">
        <pc:chgData name="Mel Houseman" userId="7d6e233f-1289-4a6a-9205-ee3f8642932a" providerId="ADAL" clId="{450DEADE-27DD-48B8-B6C9-F9B834E79345}" dt="2022-12-12T17:45:58.495" v="12"/>
        <pc:sldMkLst>
          <pc:docMk/>
          <pc:sldMk cId="1951291937" sldId="277"/>
        </pc:sldMkLst>
      </pc:sldChg>
      <pc:sldChg chg="add replTag delTag">
        <pc:chgData name="Mel Houseman" userId="7d6e233f-1289-4a6a-9205-ee3f8642932a" providerId="ADAL" clId="{450DEADE-27DD-48B8-B6C9-F9B834E79345}" dt="2022-12-12T17:46:22.115" v="30"/>
        <pc:sldMkLst>
          <pc:docMk/>
          <pc:sldMk cId="4212105569" sldId="284"/>
        </pc:sldMkLst>
      </pc:sldChg>
      <pc:sldChg chg="add replTag delTag">
        <pc:chgData name="Mel Houseman" userId="7d6e233f-1289-4a6a-9205-ee3f8642932a" providerId="ADAL" clId="{450DEADE-27DD-48B8-B6C9-F9B834E79345}" dt="2022-12-12T17:46:22.115" v="32"/>
        <pc:sldMkLst>
          <pc:docMk/>
          <pc:sldMk cId="1647979710" sldId="285"/>
        </pc:sldMkLst>
      </pc:sldChg>
      <pc:sldChg chg="add replTag delTag">
        <pc:chgData name="Mel Houseman" userId="7d6e233f-1289-4a6a-9205-ee3f8642932a" providerId="ADAL" clId="{450DEADE-27DD-48B8-B6C9-F9B834E79345}" dt="2022-12-12T17:46:22.130" v="34"/>
        <pc:sldMkLst>
          <pc:docMk/>
          <pc:sldMk cId="1984745061" sldId="286"/>
        </pc:sldMkLst>
      </pc:sldChg>
      <pc:sldChg chg="add replTag delTag">
        <pc:chgData name="Mel Houseman" userId="7d6e233f-1289-4a6a-9205-ee3f8642932a" providerId="ADAL" clId="{450DEADE-27DD-48B8-B6C9-F9B834E79345}" dt="2022-12-12T17:46:22.130" v="36"/>
        <pc:sldMkLst>
          <pc:docMk/>
          <pc:sldMk cId="1376375886" sldId="287"/>
        </pc:sldMkLst>
      </pc:sldChg>
      <pc:sldChg chg="add replTag delTag">
        <pc:chgData name="Mel Houseman" userId="7d6e233f-1289-4a6a-9205-ee3f8642932a" providerId="ADAL" clId="{450DEADE-27DD-48B8-B6C9-F9B834E79345}" dt="2022-12-12T17:46:22.130" v="38"/>
        <pc:sldMkLst>
          <pc:docMk/>
          <pc:sldMk cId="886468486" sldId="288"/>
        </pc:sldMkLst>
      </pc:sldChg>
    </pc:docChg>
  </pc:docChgLst>
  <pc:docChgLst>
    <pc:chgData name="Sue Cromhout" userId="dc64cbbc-055f-4f50-b085-8a072fc338ca" providerId="ADAL" clId="{C5FF942D-022A-47EC-8F75-93A04545DF07}"/>
    <pc:docChg chg="custSel addSld modSld">
      <pc:chgData name="Sue Cromhout" userId="dc64cbbc-055f-4f50-b085-8a072fc338ca" providerId="ADAL" clId="{C5FF942D-022A-47EC-8F75-93A04545DF07}" dt="2022-11-24T08:47:47.263" v="36" actId="1076"/>
      <pc:docMkLst>
        <pc:docMk/>
      </pc:docMkLst>
      <pc:sldChg chg="modSp mod">
        <pc:chgData name="Sue Cromhout" userId="dc64cbbc-055f-4f50-b085-8a072fc338ca" providerId="ADAL" clId="{C5FF942D-022A-47EC-8F75-93A04545DF07}" dt="2022-11-24T08:46:31.299" v="25" actId="1076"/>
        <pc:sldMkLst>
          <pc:docMk/>
          <pc:sldMk cId="3421327502" sldId="270"/>
        </pc:sldMkLst>
        <pc:spChg chg="mod">
          <ac:chgData name="Sue Cromhout" userId="dc64cbbc-055f-4f50-b085-8a072fc338ca" providerId="ADAL" clId="{C5FF942D-022A-47EC-8F75-93A04545DF07}" dt="2022-11-24T08:46:31.299" v="25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C5FF942D-022A-47EC-8F75-93A04545DF07}" dt="2022-11-24T08:44:39.486" v="4" actId="20577"/>
        <pc:sldMkLst>
          <pc:docMk/>
          <pc:sldMk cId="4024235504" sldId="273"/>
        </pc:sldMkLst>
        <pc:spChg chg="mod">
          <ac:chgData name="Sue Cromhout" userId="dc64cbbc-055f-4f50-b085-8a072fc338ca" providerId="ADAL" clId="{C5FF942D-022A-47EC-8F75-93A04545DF07}" dt="2022-11-24T08:44:39.486" v="4" actId="20577"/>
          <ac:spMkLst>
            <pc:docMk/>
            <pc:sldMk cId="4024235504" sldId="273"/>
            <ac:spMk id="4" creationId="{1405546F-2388-F782-71F5-578A32F62273}"/>
          </ac:spMkLst>
        </pc:spChg>
      </pc:sldChg>
      <pc:sldChg chg="delSp modSp add mod">
        <pc:chgData name="Sue Cromhout" userId="dc64cbbc-055f-4f50-b085-8a072fc338ca" providerId="ADAL" clId="{C5FF942D-022A-47EC-8F75-93A04545DF07}" dt="2022-11-24T08:47:47.263" v="36" actId="1076"/>
        <pc:sldMkLst>
          <pc:docMk/>
          <pc:sldMk cId="1588670224" sldId="276"/>
        </pc:sldMkLst>
        <pc:spChg chg="del">
          <ac:chgData name="Sue Cromhout" userId="dc64cbbc-055f-4f50-b085-8a072fc338ca" providerId="ADAL" clId="{C5FF942D-022A-47EC-8F75-93A04545DF07}" dt="2022-11-24T08:47:35.797" v="35" actId="478"/>
          <ac:spMkLst>
            <pc:docMk/>
            <pc:sldMk cId="1588670224" sldId="276"/>
            <ac:spMk id="4" creationId="{F01E031B-F132-3110-1A91-42F60D76533E}"/>
          </ac:spMkLst>
        </pc:spChg>
        <pc:spChg chg="mod">
          <ac:chgData name="Sue Cromhout" userId="dc64cbbc-055f-4f50-b085-8a072fc338ca" providerId="ADAL" clId="{C5FF942D-022A-47EC-8F75-93A04545DF07}" dt="2022-11-24T08:47:47.263" v="36" actId="1076"/>
          <ac:spMkLst>
            <pc:docMk/>
            <pc:sldMk cId="1588670224" sldId="276"/>
            <ac:spMk id="6" creationId="{02B75B8A-94CD-F441-95F6-1DD882FFEE78}"/>
          </ac:spMkLst>
        </pc:spChg>
      </pc:sldChg>
    </pc:docChg>
  </pc:docChgLst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43:23.556" v="111" actId="20577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43:23.556" v="111" actId="20577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43:23.556" v="11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84AEA-7E14-4179-8646-DCB0D411D19F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AB91F-1289-4E3D-A164-FF782226D75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6811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5129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1: Solving technical problems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797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A7E1FA60-4BCE-14E0-2C50-20DE70E5C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8" r="26818"/>
          <a:stretch/>
        </p:blipFill>
        <p:spPr>
          <a:xfrm>
            <a:off x="7421878" y="0"/>
            <a:ext cx="47701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Most common technical </a:t>
            </a:r>
            <a:r>
              <a:rPr lang="en-US"/>
              <a:t>problems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912461"/>
            <a:ext cx="604435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computer won’t start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 screen is blank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Abnormally functioning operating system or software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Windows won’t boot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 screen is frozen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A program on the computer is frozen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Computer is slow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Storage space</a:t>
            </a:r>
            <a:endParaRPr lang="en-GB" sz="19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A0FE6-AD10-4A64-DDEA-FFDC501B06B9}"/>
              </a:ext>
            </a:extLst>
          </p:cNvPr>
          <p:cNvSpPr txBox="1"/>
          <p:nvPr/>
        </p:nvSpPr>
        <p:spPr>
          <a:xfrm>
            <a:off x="5404144" y="61420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474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7CDB193-0F74-F769-6B1F-67F39AA525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2" r="26812"/>
          <a:stretch/>
        </p:blipFill>
        <p:spPr>
          <a:xfrm>
            <a:off x="7421878" y="0"/>
            <a:ext cx="477012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942978" y="2015979"/>
            <a:ext cx="6478900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Dropped internet connections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Strange noises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Computer overheating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Slow internet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Smartphone is running slowly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Phone or app crashes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Smartphone overheating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8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2F8DBA-0A28-7DD1-A9D1-6EE09F735386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Most common technical </a:t>
            </a:r>
            <a:r>
              <a:rPr lang="en-US"/>
              <a:t>problems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02C6A-6AC7-C00D-7F28-5F1EBAD78C12}"/>
              </a:ext>
            </a:extLst>
          </p:cNvPr>
          <p:cNvSpPr/>
          <p:nvPr/>
        </p:nvSpPr>
        <p:spPr>
          <a:xfrm>
            <a:off x="0" y="0"/>
            <a:ext cx="1019175" cy="142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C6212-F389-E4A6-0C2A-75A602DA4487}"/>
              </a:ext>
            </a:extLst>
          </p:cNvPr>
          <p:cNvSpPr txBox="1"/>
          <p:nvPr/>
        </p:nvSpPr>
        <p:spPr>
          <a:xfrm>
            <a:off x="5404144" y="61420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6375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533CCC-BF5E-3DEB-5176-1C47E7A06283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637" r="-10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942978" y="2005589"/>
            <a:ext cx="6478900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Problems connecting with Bluetooth, Wi-Fi, cellular network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Apps not downloading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Synchronization (sync) issue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Cracked screen or immersion in water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8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2F8DBA-0A28-7DD1-A9D1-6EE09F735386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Most common technical </a:t>
            </a:r>
            <a:r>
              <a:rPr lang="en-US"/>
              <a:t>problems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02C6A-6AC7-C00D-7F28-5F1EBAD78C12}"/>
              </a:ext>
            </a:extLst>
          </p:cNvPr>
          <p:cNvSpPr/>
          <p:nvPr/>
        </p:nvSpPr>
        <p:spPr>
          <a:xfrm>
            <a:off x="0" y="0"/>
            <a:ext cx="1019175" cy="142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46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376798"/>
            <a:ext cx="1011713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Find support 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Think of the devices that you use and the tasks you carry out when using them.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Identify who you would ask for help if you do not know how to complete a task or encounter a problem. It maybe your facilitator or a fellow student who is more skilled than yourself. </a:t>
            </a:r>
          </a:p>
          <a:p>
            <a:pPr>
              <a:spcAft>
                <a:spcPts val="1200"/>
              </a:spcAft>
            </a:pPr>
            <a:r>
              <a:rPr lang="en-GB" sz="1800" b="1" dirty="0">
                <a:solidFill>
                  <a:schemeClr val="bg1"/>
                </a:solidFill>
              </a:rPr>
              <a:t>2. Solve problems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Check that the battery of your device is charged.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If not, plug in the device so that it can recharge.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Check that your device is connected to the internet. If not, reconnect to the internet and open your internet browser.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a document that you have worked on. Make a change and close the document, close the app or program and reopen your document.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Restart your device after closing all programs. </a:t>
            </a: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282</Words>
  <Application>Microsoft Office PowerPoint</Application>
  <PresentationFormat>Widescreen</PresentationFormat>
  <Paragraphs>49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